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273" r:id="rId6"/>
    <p:sldId id="266" r:id="rId7"/>
    <p:sldId id="264" r:id="rId8"/>
    <p:sldId id="275" r:id="rId9"/>
    <p:sldId id="279" r:id="rId10"/>
    <p:sldId id="280" r:id="rId11"/>
    <p:sldId id="276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57178488"/>
        <c:axId val="457178880"/>
      </c:barChart>
      <c:catAx>
        <c:axId val="457178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880"/>
        <c:crosses val="autoZero"/>
        <c:auto val="1"/>
        <c:lblAlgn val="ctr"/>
        <c:lblOffset val="100"/>
        <c:noMultiLvlLbl val="0"/>
      </c:catAx>
      <c:valAx>
        <c:axId val="457178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9.wdp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github.com/ShiZhan/iot-storage-experiment/blob/master/report-template.do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3-22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3-29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4-12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4-23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5400000" flipH="1" flipV="1">
            <a:off x="5235281" y="4671880"/>
            <a:ext cx="906256" cy="818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17" idx="2"/>
          </p:cNvCxnSpPr>
          <p:nvPr/>
        </p:nvCxnSpPr>
        <p:spPr>
          <a:xfrm rot="16200000" flipV="1">
            <a:off x="6301119" y="3606860"/>
            <a:ext cx="821682" cy="2046284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5400000" flipH="1" flipV="1">
            <a:off x="5874381" y="2713542"/>
            <a:ext cx="780056" cy="1151182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0547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0025" y="4625765"/>
            <a:ext cx="820531" cy="9625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2136" y="2846970"/>
            <a:ext cx="781207" cy="885477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</a:t>
            </a:r>
            <a:r>
              <a:rPr lang="zh-CN" altLang="en-US" sz="2000" dirty="0"/>
              <a:t>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12,13,14</a:t>
            </a:r>
            <a:r>
              <a:rPr lang="zh-CN" altLang="en-US" sz="2000" dirty="0" smtClean="0"/>
              <a:t>周，周三上午</a:t>
            </a:r>
            <a:r>
              <a:rPr lang="en-US" altLang="zh-CN" sz="2000" dirty="0" smtClean="0"/>
              <a:t>08</a:t>
            </a:r>
            <a:r>
              <a:rPr lang="en-US" altLang="zh-CN" sz="2000" dirty="0" smtClean="0"/>
              <a:t>:00-11:50 @ </a:t>
            </a:r>
            <a:r>
              <a:rPr lang="zh-CN" altLang="en-US" sz="2000" dirty="0" smtClean="0"/>
              <a:t>南一楼</a:t>
            </a:r>
            <a:r>
              <a:rPr lang="en-US" altLang="zh-CN" sz="2000" dirty="0" smtClean="0"/>
              <a:t>807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https://github.com/cs-course/iot-storage-experiment-assignment-2019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Github/Gitlab/Bitbucket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可能用上虚拟机或容器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1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2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99600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1788</Words>
  <Application>WPS 演示</Application>
  <PresentationFormat>全屏显示(4:3)</PresentationFormat>
  <Paragraphs>337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DejaVu Sans Mono for Powerline</vt:lpstr>
      <vt:lpstr>Calibri</vt:lpstr>
      <vt:lpstr>Courier New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142</cp:revision>
  <dcterms:created xsi:type="dcterms:W3CDTF">2017-02-15T00:30:00Z</dcterms:created>
  <dcterms:modified xsi:type="dcterms:W3CDTF">2019-05-05T02:07:04Z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